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png" ContentType="image/png"/>
  <Default Extension="vsdx" ContentType="application/vnd.ms-visio.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63540" autoAdjust="0"/>
  </p:normalViewPr>
  <p:slideViewPr>
    <p:cSldViewPr snapToGrid="0">
      <p:cViewPr varScale="1">
        <p:scale>
          <a:sx n="70" d="100"/>
          <a:sy n="70" d="100"/>
        </p:scale>
        <p:origin x="2192"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commentAuthors" Target="commentAuthors.xml"/><Relationship Id="rId109"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viewProps" Target="viewProp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1/7/16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An</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entire database is encrypted by using an industry standard AES-256 symmetric key</a:t>
            </a:r>
            <a:r>
              <a:rPr lang="en-US" sz="1200" b="1"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a:t>
            </a:r>
            <a:r>
              <a:rPr lang="en-US" sz="1200" b="0" i="0" kern="1200" dirty="0" smtClean="0">
                <a:solidFill>
                  <a:schemeClr val="tx1"/>
                </a:solidFill>
                <a:effectLst/>
                <a:latin typeface="+mn-lt"/>
                <a:ea typeface="+mn-ea"/>
                <a:cs typeface="+mn-cs"/>
              </a:rPr>
              <a:t>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t>
            </a:r>
            <a:r>
              <a:rPr lang="en-US" dirty="0" smtClean="0">
                <a:solidFill>
                  <a:srgbClr val="505050"/>
                </a:solidFill>
                <a:latin typeface="wf_segoe-ui_normal"/>
              </a:rPr>
              <a:t>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1/7/16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1/7/16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a:t>
            </a:r>
            <a:r>
              <a:rPr lang="en-US" b="1" baseline="0" dirty="0" smtClean="0">
                <a:effectLst/>
                <a:latin typeface="Segoe UI" panose="020B0502040204020203" pitchFamily="34" charset="0"/>
              </a:rPr>
              <a:t>scale on-demand </a:t>
            </a:r>
            <a:r>
              <a:rPr lang="en-US" baseline="0" dirty="0" smtClean="0">
                <a:effectLst/>
                <a:latin typeface="Segoe UI" panose="020B0502040204020203" pitchFamily="34" charset="0"/>
              </a:rPr>
              <a:t>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1/7/16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theme" Target="../theme/theme2.xml"/><Relationship Id="rId18" Type="http://schemas.openxmlformats.org/officeDocument/2006/relationships/image" Target="../media/image10.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9.xml"/><Relationship Id="rId2" Type="http://schemas.openxmlformats.org/officeDocument/2006/relationships/notesSlide" Target="../notesSlides/notesSlide8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emf"/><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3.emf"/><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jpeg"/><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3.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package" Target="../embeddings/Microsoft_Visio_Drawing1.vsdx"/><Relationship Id="rId5" Type="http://schemas.openxmlformats.org/officeDocument/2006/relationships/image" Target="../media/image37.emf"/><Relationship Id="rId1" Type="http://schemas.openxmlformats.org/officeDocument/2006/relationships/vmlDrawing" Target="../drawings/vmlDrawing1.vml"/><Relationship Id="rId2"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package" Target="../embeddings/Microsoft_Visio_Drawing12.vsdx"/><Relationship Id="rId5" Type="http://schemas.openxmlformats.org/officeDocument/2006/relationships/image" Target="../media/image38.emf"/><Relationship Id="rId1" Type="http://schemas.openxmlformats.org/officeDocument/2006/relationships/vmlDrawing" Target="../drawings/vmlDrawing2.vml"/><Relationship Id="rId2"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4" Type="http://schemas.microsoft.com/office/2007/relationships/hdphoto" Target="../media/hdphoto1.wdp"/><Relationship Id="rId5" Type="http://schemas.openxmlformats.org/officeDocument/2006/relationships/image" Target="../media/image44.png"/><Relationship Id="rId6"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4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5.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0.emf"/></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52.emf"/><Relationship Id="rId1" Type="http://schemas.openxmlformats.org/officeDocument/2006/relationships/customXml" Target="../../customXml/item3.xml"/><Relationship Id="rId2"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jpe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image" Target="../media/image57.emf"/></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189673cb-4923-4bbb-94d6-78aeba63d87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1071</TotalTime>
  <Words>7667</Words>
  <Application>Microsoft Macintosh PowerPoint</Application>
  <PresentationFormat>Widescreen</PresentationFormat>
  <Paragraphs>1051</Paragraphs>
  <Slides>100</Slides>
  <Notes>81</Notes>
  <HiddenSlides>28</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Avenir LT Pro 45 Book</vt:lpstr>
      <vt:lpstr>Calibri</vt:lpstr>
      <vt:lpstr>Calibri Light</vt:lpstr>
      <vt:lpstr>Consolas</vt:lpstr>
      <vt:lpstr>ＭＳ Ｐゴシック</vt:lpstr>
      <vt:lpstr>Segoe UI</vt:lpstr>
      <vt:lpstr>Segoe UI Light</vt:lpstr>
      <vt:lpstr>Segoe UI Light (Headings)</vt:lpstr>
      <vt:lpstr>Segoe UI Semibold</vt:lpstr>
      <vt:lpstr>Segoe UI Semilight</vt:lpstr>
      <vt:lpstr>wf_segoe-ui_normal</vt:lpstr>
      <vt:lpstr>Wingdings</vt:lpstr>
      <vt:lpstr>Wingdings 3</vt:lpstr>
      <vt:lpstr>Arial</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Sebastian Pederiva</cp:lastModifiedBy>
  <cp:revision>58</cp:revision>
  <cp:lastPrinted>2014-03-26T17:46:13Z</cp:lastPrinted>
  <dcterms:created xsi:type="dcterms:W3CDTF">2015-04-25T14:54:57Z</dcterms:created>
  <dcterms:modified xsi:type="dcterms:W3CDTF">2016-01-07T23:18:20Z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